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41886-721A-AED6-936C-FF78400B0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BA92B-03C1-83B1-1619-E96CB27F2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B6B3EC-65B5-0513-C0BA-1E2D82C9A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64581-7ECA-4393-959D-EDD8E3DDEB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993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B4733B-A24A-70CB-19DD-7FAA4F6C7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9A9C9-337E-4DC5-58A9-A4DD0AD7C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E5F257-1A54-7D07-3F98-FB9917903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9F3A2-99E0-4BEB-A69D-7BBB3448CD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591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0AB42F-F6E7-387F-7EBF-7B0799031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99F2A-1A33-1A70-A4C8-4EB4C5807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5EEED-0446-0E5A-74C6-7EF3DCE09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DD701-8B7D-4223-BBBE-0630963B8F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3804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96046-DEB6-38C3-B208-79FA2F91B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58E2B-322A-5CD3-0B44-4FAFC35D2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2FE567-06B9-1213-BC47-396BBA9BA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05997-94D9-4782-89DB-A9B9B042B7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0406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FE52F-EC40-386C-429D-9D57DA950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B42711-44A4-8B2C-8A81-806EE36FB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2C8FD-A8A5-E283-063E-E8087AC8D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CD168-2FC5-45A9-8B22-4926DDCDB3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993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E0BFC55-C0B1-6B26-35B2-23DEF8887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7CAF1B7-6503-15EE-036C-A3F44DAA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17D51C-C772-E282-486B-478904A60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20CFB-14E7-4DB4-AC36-B23FF6FEA8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677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7863789-DA0A-2639-B46A-5C0621756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08CFBD0-CC70-D6CA-94C0-20450F2ED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86CE5EE-9373-326D-88DC-D4C8BE499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2D86A-185B-4B31-842A-CCD97D72C4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4962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1A16AF8-E7B9-79ED-9004-D9743463F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85BE717-E7B0-F040-1EB3-ECA0E3EE3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9DFBCE5-6A4A-06EE-02F7-16DB2F42B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B627B-4C7A-4FF2-A2FB-DC32F8174F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9639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2A4CE6A-98D0-3842-A5ED-DDC428AB1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BAAE447-E794-FF44-A3D1-7975A6C32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CE8B7A-5500-F00C-7109-358B8A74B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70BC9-C8A4-4B00-8F04-05FAB1D54F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9923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E3A9022-84B7-ADF8-69D1-6F1E19271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305CCC2-95CA-EC5C-A89E-43BEDF004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BE136A-3718-ECA3-862A-829E16E01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220EB-3A83-49EB-800C-0A6FBD571F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984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365989E-971C-61A1-98BB-B5712D994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95CAE4-81B5-B944-3B62-5C0CECA61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B9EE0F3-6E99-3230-4C25-8E05DF2CD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4A433-A17B-441D-9ACE-6567025E4B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0683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45C2C53-C369-E1F3-3350-C90EC09F69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6B69140-2853-505F-751E-993A022FF9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7A09F-BF4A-9A2E-A7D4-438B5A7ADC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A1908-21C4-622A-7F3F-864868BAE5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767E64-1388-9B4A-B62C-5F1CF34DA7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F622C3-0E30-4E87-8AA7-A9CE397252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85F4722-FE99-BA39-9301-08097EBA62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03424"/>
            <a:ext cx="9144000" cy="4651152"/>
          </a:xfrm>
        </p:spPr>
        <p:txBody>
          <a:bodyPr/>
          <a:lstStyle/>
          <a:p>
            <a:r>
              <a:rPr lang="en-AU" altLang="en-US" sz="4000" dirty="0">
                <a:solidFill>
                  <a:srgbClr val="FFFFFF"/>
                </a:solidFill>
              </a:rPr>
              <a:t>All there is of me, Lord.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All there is of me,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Time and talents, day by day,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All I bring to thee;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All there is of me, Lord,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All there is of me,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On thine altar here I lay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All there is of me.</a:t>
            </a:r>
          </a:p>
          <a:p>
            <a:endParaRPr lang="en-AU" dirty="0"/>
          </a:p>
        </p:txBody>
      </p:sp>
      <p:sp>
        <p:nvSpPr>
          <p:cNvPr id="2051" name="Rectangle 4">
            <a:extLst>
              <a:ext uri="{FF2B5EF4-FFF2-40B4-BE49-F238E27FC236}">
                <a16:creationId xmlns:a16="http://schemas.microsoft.com/office/drawing/2014/main" id="{6CFA9206-773E-B3C1-4075-B4B3BBC6D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03888"/>
            <a:ext cx="6096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900">
                <a:latin typeface="akagi_probook"/>
              </a:rPr>
              <a:t>CCLI Song # 306576</a:t>
            </a:r>
          </a:p>
          <a:p>
            <a:pPr eaLnBrk="1" hangingPunct="1"/>
            <a:r>
              <a:rPr lang="en-AU" altLang="en-US" sz="900">
                <a:latin typeface="akagi_probook"/>
              </a:rPr>
              <a:t>Sidney Edward Cox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900">
                <a:latin typeface="akagi_probook"/>
              </a:rPr>
              <a:t>© Words: 1935 Salvationist Publishing &amp; Supplies Ltd. (Admin. by CopyCare Pacific Pty. Ltd.)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900">
                <a:latin typeface="akagi_probook"/>
              </a:rPr>
              <a:t>Music: 1935 Salvationist Publishing &amp; Supplies Ltd. (Admin. by CopyCare Pacific Pty. Ltd.)</a:t>
            </a:r>
          </a:p>
          <a:p>
            <a:pPr eaLnBrk="1" hangingPunct="1"/>
            <a:r>
              <a:rPr lang="en-AU" altLang="en-US" sz="900" i="1">
                <a:latin typeface="akagi_probook"/>
              </a:rPr>
              <a:t>For use solely with the SongSelect® </a:t>
            </a:r>
            <a:r>
              <a:rPr lang="en-AU" altLang="en-US" sz="900" i="1">
                <a:latin typeface="akagi_probook"/>
                <a:hlinkClick r:id="rId2"/>
              </a:rPr>
              <a:t>Terms of Use</a:t>
            </a:r>
            <a:r>
              <a:rPr lang="en-AU" altLang="en-US" sz="900" i="1">
                <a:latin typeface="akagi_probook"/>
              </a:rPr>
              <a:t>. All rights reserved. </a:t>
            </a:r>
            <a:r>
              <a:rPr lang="en-AU" altLang="en-US" sz="900" i="1">
                <a:latin typeface="akagi_probook"/>
                <a:hlinkClick r:id="rId3"/>
              </a:rPr>
              <a:t>www.ccli.com</a:t>
            </a:r>
            <a:endParaRPr lang="en-AU" altLang="en-US" sz="900" i="1">
              <a:latin typeface="akagi_probook"/>
            </a:endParaRPr>
          </a:p>
          <a:p>
            <a:pPr eaLnBrk="1" hangingPunct="1"/>
            <a:r>
              <a:rPr lang="en-AU" altLang="en-US" sz="900">
                <a:latin typeface="akagi_probook"/>
              </a:rPr>
              <a:t>CCLI Licence #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130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34. All there is of me, Lord. All there is of me, Time and talents, day by day, All I bring to thee; All there is of me, Lord, All there is of me, On thine altar here I lay All there is of me. </dc:title>
  <dc:creator>Perth Fortress Salvos</dc:creator>
  <cp:lastModifiedBy>Narelle Wheaton</cp:lastModifiedBy>
  <cp:revision>8</cp:revision>
  <dcterms:created xsi:type="dcterms:W3CDTF">1999-02-26T03:49:00Z</dcterms:created>
  <dcterms:modified xsi:type="dcterms:W3CDTF">2023-08-10T05:35:38Z</dcterms:modified>
</cp:coreProperties>
</file>